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3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87418" autoAdjust="0"/>
  </p:normalViewPr>
  <p:slideViewPr>
    <p:cSldViewPr snapToGrid="0">
      <p:cViewPr varScale="1">
        <p:scale>
          <a:sx n="87" d="100"/>
          <a:sy n="87" d="100"/>
        </p:scale>
        <p:origin x="183" y="39"/>
      </p:cViewPr>
      <p:guideLst>
        <p:guide orient="horz" pos="2160"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52946-986E-42AD-91B5-185ED9428F7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85A5C-16FA-494B-86DA-381B6F05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9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https://blogs.msdn.microsoft.com/uk_faculty_connection/2016/04/26/bloodhound-microbit-race-for-the-line-schools-competition/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85A5C-16FA-494B-86DA-381B6F05DF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7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https://labs.redweb.com/project/controlling-music-with-movement/ </a:t>
            </a:r>
          </a:p>
          <a:p>
            <a:r>
              <a:rPr lang="en-US" dirty="0"/>
              <a:t>https://github.com/redweblabs/microbit-tutorial </a:t>
            </a:r>
          </a:p>
          <a:p>
            <a:r>
              <a:rPr lang="en-US" dirty="0"/>
              <a:t>https://www.pinterest.com/pin/453808099944336819/</a:t>
            </a:r>
          </a:p>
          <a:p>
            <a:r>
              <a:rPr lang="en-US" dirty="0"/>
              <a:t>https://www.kitronik.co.uk/microbit.html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85A5C-16FA-494B-86DA-381B6F05DF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https://www.skillsdojo.nl/microcomputer-uitvinden/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85A5C-16FA-494B-86DA-381B6F05DF6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0B71-2AAD-4559-81FF-2770AC444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ECC9B-C8B5-428E-9BE8-D6E438EB4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A13C3-A70A-4711-B386-FC0DF628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67B12-96E9-4CDB-BA75-6F6C2F99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7308-4300-45ED-AE60-782A40BF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7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9477-C779-4D8A-8A65-884D7864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CCEC8-C437-46C9-87FB-F3E37DEDB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3048A-E3C7-4A84-929B-AAA23D87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C1AC-0B1D-4AC9-86EA-FDDFD057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8C306-6402-46DA-AF26-54A34E32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3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40A11-ABEC-4058-81A0-2E1ACDCEA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D9242-D172-4DE2-975E-25E3EE386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8E0B5-7B48-45DF-9531-021844AE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8B1C8-EBA4-4E48-AEBD-7CC5A3C5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7084B-04F8-47C1-9AA7-7475548B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2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FEFE-B838-40DC-84F4-A77AA4C07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C71D-0A97-4CD9-B3F6-7C8C0D4DB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3E351-C5B2-496B-9976-A73EB41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E2187-2F05-49E1-BF40-71EC4BBC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AFB6B-D5E7-4108-B029-E2C4A14E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02F6-48A2-41E0-B59D-0BEB1EDE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4E347-4D1D-480A-A313-6381C956F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3C836-C867-4C7E-9057-E06845E3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E9F9A-2F34-4130-963B-AC581562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E6A55-3F14-4EC2-9409-629E5605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2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881D-57FB-4D8F-B26F-C0CF4675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969D3-B190-4EF1-8DDD-01B910349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B1FBB-97FC-4C10-8D7A-EE49A5DD7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74486-C57A-4390-BA75-EF4890C19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E2BA9-6040-4B00-AD67-A719FF48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9CCDB-D89C-4CF9-AABB-2650EF30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6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A4BD-5BE1-4076-A7D5-3C89AD32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D6658-0A3A-4A77-ACA4-A1D1200FE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C21C4-FDE7-4C97-9D24-496E45761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43240-803D-40B2-ABE2-AEDE505C9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5A242-42E0-41C4-BEEE-912322E41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6F61DA-1F0F-49C6-8800-7F4B0BF90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95356-C987-41FE-80E4-D2C0767E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9551FB-B184-464E-AED3-26CD823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2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51B5-4DDC-4242-AB4B-7877AB5C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4EB1B-819B-4DAC-B4B0-B543B3B8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78254-D5DA-4D1A-913D-B6951EE5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994F1-0A79-48FE-9511-537D7A06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4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65839-DC09-4E3F-B0A0-7D51DD50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D7971-7334-4C3F-A461-1F451BD58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D0651-00E0-4968-8489-F7F8C5A5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F73E-690C-4549-A39E-D1759BE6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7F3D-352A-413C-A944-6F4474F74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28C70-4EF1-4B15-9875-1683BA2B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60A9A-4EDD-4DD2-8C12-69825FFF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9BDCC-5DC0-4FD8-BB54-49A695F0B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D4F94-086A-4831-826F-3C1D32E9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9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8B49-6F42-4348-85A6-4C990127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F33922-1A94-465F-8E3C-893E4C6F3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AA7F8-1424-41C1-AEB5-354680502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9977A-EB3E-4C91-B9FB-3211C3311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77E95-F4E3-4FB8-B4F8-D0405D446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64ECB-A234-410F-8C07-AF7F33D9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7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115B6-863B-4076-83C4-0FBDE741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063A1-D3F8-4104-9F3B-5CE6ACA20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E4133-9B9A-4316-A03F-592ABA859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4A294-458D-446D-82DD-82907C199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AA87A-3A7E-40E6-BFEA-6D046FBA2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3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illsdojo.nl/wp-content/uploads/2017/02/MicroPets-SkillsDojo-MicroBit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534C2E9-CC49-4E53-AF65-ED85F4A61FC9}"/>
              </a:ext>
            </a:extLst>
          </p:cNvPr>
          <p:cNvSpPr/>
          <p:nvPr/>
        </p:nvSpPr>
        <p:spPr>
          <a:xfrm>
            <a:off x="146304" y="365688"/>
            <a:ext cx="1487424" cy="29443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270861-F8EB-48E6-B003-9686270A3712}"/>
              </a:ext>
            </a:extLst>
          </p:cNvPr>
          <p:cNvSpPr/>
          <p:nvPr/>
        </p:nvSpPr>
        <p:spPr>
          <a:xfrm>
            <a:off x="213360" y="444936"/>
            <a:ext cx="1322832" cy="4450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Blockly</a:t>
            </a:r>
            <a:endParaRPr lang="en-US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626BB9-003B-4ECB-900D-5064A53FC121}"/>
              </a:ext>
            </a:extLst>
          </p:cNvPr>
          <p:cNvSpPr/>
          <p:nvPr/>
        </p:nvSpPr>
        <p:spPr>
          <a:xfrm>
            <a:off x="213360" y="1030152"/>
            <a:ext cx="1322832" cy="4450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JavaScript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4CA61D-3659-451C-AFD4-A248CA5765FE}"/>
              </a:ext>
            </a:extLst>
          </p:cNvPr>
          <p:cNvSpPr/>
          <p:nvPr/>
        </p:nvSpPr>
        <p:spPr>
          <a:xfrm>
            <a:off x="213360" y="1609272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User</a:t>
            </a:r>
          </a:p>
          <a:p>
            <a:pPr algn="ctr"/>
            <a:r>
              <a:rPr lang="en-US" sz="1400" b="1" dirty="0"/>
              <a:t>Machine Code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6C4C7A-7942-4799-858E-F6B1AEE57FA6}"/>
              </a:ext>
            </a:extLst>
          </p:cNvPr>
          <p:cNvSpPr/>
          <p:nvPr/>
        </p:nvSpPr>
        <p:spPr>
          <a:xfrm>
            <a:off x="213360" y="2749224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Runtime</a:t>
            </a:r>
          </a:p>
          <a:p>
            <a:pPr algn="ctr"/>
            <a:r>
              <a:rPr lang="en-US" sz="1400" b="1" dirty="0"/>
              <a:t>Machine Code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3F2348-6021-4004-8102-D240E16554DB}"/>
              </a:ext>
            </a:extLst>
          </p:cNvPr>
          <p:cNvSpPr/>
          <p:nvPr/>
        </p:nvSpPr>
        <p:spPr>
          <a:xfrm>
            <a:off x="213360" y="3398448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C++ runtime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F2E1F3-14E5-4C0B-B6A7-9349A8B743AA}"/>
              </a:ext>
            </a:extLst>
          </p:cNvPr>
          <p:cNvSpPr/>
          <p:nvPr/>
        </p:nvSpPr>
        <p:spPr>
          <a:xfrm>
            <a:off x="304800" y="2185344"/>
            <a:ext cx="1139952" cy="4206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link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946FBF-CD60-45BC-9EEE-0FCD70BE394F}"/>
              </a:ext>
            </a:extLst>
          </p:cNvPr>
          <p:cNvSpPr/>
          <p:nvPr/>
        </p:nvSpPr>
        <p:spPr>
          <a:xfrm>
            <a:off x="1786128" y="459730"/>
            <a:ext cx="10180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Final</a:t>
            </a:r>
          </a:p>
          <a:p>
            <a:pPr algn="ctr"/>
            <a:r>
              <a:rPr lang="en-US" sz="1200" b="1" dirty="0"/>
              <a:t>Executable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4910A7-5F66-4F32-BD34-2CA1FF6214C6}"/>
              </a:ext>
            </a:extLst>
          </p:cNvPr>
          <p:cNvCxnSpPr/>
          <p:nvPr/>
        </p:nvCxnSpPr>
        <p:spPr>
          <a:xfrm>
            <a:off x="874776" y="889944"/>
            <a:ext cx="0" cy="1402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43BCFF-C0C2-4EDA-BF7C-1499D9038BF5}"/>
              </a:ext>
            </a:extLst>
          </p:cNvPr>
          <p:cNvCxnSpPr>
            <a:cxnSpLocks/>
          </p:cNvCxnSpPr>
          <p:nvPr/>
        </p:nvCxnSpPr>
        <p:spPr>
          <a:xfrm>
            <a:off x="874776" y="1475160"/>
            <a:ext cx="0" cy="134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15EF70-57A5-4813-9157-FABDA6D37E83}"/>
              </a:ext>
            </a:extLst>
          </p:cNvPr>
          <p:cNvCxnSpPr>
            <a:cxnSpLocks/>
          </p:cNvCxnSpPr>
          <p:nvPr/>
        </p:nvCxnSpPr>
        <p:spPr>
          <a:xfrm>
            <a:off x="874776" y="2054280"/>
            <a:ext cx="0" cy="131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2DBE3E-9A19-4A2C-97C6-265868FEA8E9}"/>
              </a:ext>
            </a:extLst>
          </p:cNvPr>
          <p:cNvCxnSpPr>
            <a:cxnSpLocks/>
          </p:cNvCxnSpPr>
          <p:nvPr/>
        </p:nvCxnSpPr>
        <p:spPr>
          <a:xfrm flipV="1">
            <a:off x="874776" y="3194232"/>
            <a:ext cx="0" cy="2042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9C5852-C102-41BC-8C8F-5581198C54F3}"/>
              </a:ext>
            </a:extLst>
          </p:cNvPr>
          <p:cNvCxnSpPr>
            <a:cxnSpLocks/>
          </p:cNvCxnSpPr>
          <p:nvPr/>
        </p:nvCxnSpPr>
        <p:spPr>
          <a:xfrm flipV="1">
            <a:off x="874776" y="2605968"/>
            <a:ext cx="0" cy="1432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B7F1C21F-95DB-4E5A-9ABE-E0FA4DFB428D}"/>
              </a:ext>
            </a:extLst>
          </p:cNvPr>
          <p:cNvSpPr/>
          <p:nvPr/>
        </p:nvSpPr>
        <p:spPr>
          <a:xfrm>
            <a:off x="1726690" y="2996040"/>
            <a:ext cx="187453" cy="653832"/>
          </a:xfrm>
          <a:prstGeom prst="rightBrace">
            <a:avLst>
              <a:gd name="adj1" fmla="val 138413"/>
              <a:gd name="adj2" fmla="val 5174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493342-CC99-4F2D-B04B-AB5ACFD289F8}"/>
              </a:ext>
            </a:extLst>
          </p:cNvPr>
          <p:cNvSpPr txBox="1"/>
          <p:nvPr/>
        </p:nvSpPr>
        <p:spPr>
          <a:xfrm>
            <a:off x="2027281" y="3061346"/>
            <a:ext cx="776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 priori</a:t>
            </a:r>
          </a:p>
          <a:p>
            <a:r>
              <a:rPr lang="en-US" sz="1400" b="1" dirty="0"/>
              <a:t>compile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121E58-91F7-44E0-BEBE-FD88F0AABD39}"/>
              </a:ext>
            </a:extLst>
          </p:cNvPr>
          <p:cNvSpPr txBox="1"/>
          <p:nvPr/>
        </p:nvSpPr>
        <p:spPr>
          <a:xfrm>
            <a:off x="93871" y="60924"/>
            <a:ext cx="1656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MakeCode web app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036BF24-5A14-4207-8105-6BD37EC6558A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444752" y="904738"/>
            <a:ext cx="850392" cy="149091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5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A7F8B6E-BAF6-490F-8119-B6501552B3B9}"/>
              </a:ext>
            </a:extLst>
          </p:cNvPr>
          <p:cNvSpPr/>
          <p:nvPr/>
        </p:nvSpPr>
        <p:spPr>
          <a:xfrm>
            <a:off x="179832" y="1729741"/>
            <a:ext cx="1487424" cy="24704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4408B5-1179-4E9C-AF56-0891872F5F47}"/>
              </a:ext>
            </a:extLst>
          </p:cNvPr>
          <p:cNvSpPr/>
          <p:nvPr/>
        </p:nvSpPr>
        <p:spPr>
          <a:xfrm>
            <a:off x="179832" y="406837"/>
            <a:ext cx="1487424" cy="11826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89350E1-E03D-45A0-9496-67EFA3B1A97F}"/>
              </a:ext>
            </a:extLst>
          </p:cNvPr>
          <p:cNvSpPr/>
          <p:nvPr/>
        </p:nvSpPr>
        <p:spPr>
          <a:xfrm>
            <a:off x="241019" y="486085"/>
            <a:ext cx="1322832" cy="4450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Blockly</a:t>
            </a:r>
            <a:endParaRPr lang="en-US" sz="14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F5B4151-D2C6-442E-BF94-B7DA552439E2}"/>
              </a:ext>
            </a:extLst>
          </p:cNvPr>
          <p:cNvSpPr/>
          <p:nvPr/>
        </p:nvSpPr>
        <p:spPr>
          <a:xfrm>
            <a:off x="241019" y="1071301"/>
            <a:ext cx="1322832" cy="4450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User</a:t>
            </a:r>
          </a:p>
          <a:p>
            <a:pPr algn="ctr"/>
            <a:r>
              <a:rPr lang="en-US" sz="1400" b="1" dirty="0"/>
              <a:t>Program text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78CC538-ADCD-4ACB-94E5-C993855873C5}"/>
              </a:ext>
            </a:extLst>
          </p:cNvPr>
          <p:cNvSpPr/>
          <p:nvPr/>
        </p:nvSpPr>
        <p:spPr>
          <a:xfrm>
            <a:off x="241019" y="3627048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Runtime</a:t>
            </a:r>
          </a:p>
          <a:p>
            <a:pPr algn="ctr"/>
            <a:r>
              <a:rPr lang="en-US" sz="1400" b="1" dirty="0"/>
              <a:t>Machine Code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C90ADC8-D39D-4A4C-91B6-736F5A3513C3}"/>
              </a:ext>
            </a:extLst>
          </p:cNvPr>
          <p:cNvSpPr/>
          <p:nvPr/>
        </p:nvSpPr>
        <p:spPr>
          <a:xfrm>
            <a:off x="241019" y="4276272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C++ runtime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9A22718-7C32-4C8E-81C0-E2DE87F3DE6E}"/>
              </a:ext>
            </a:extLst>
          </p:cNvPr>
          <p:cNvSpPr/>
          <p:nvPr/>
        </p:nvSpPr>
        <p:spPr>
          <a:xfrm>
            <a:off x="332459" y="3063168"/>
            <a:ext cx="1139952" cy="4206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link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A0A4839-C460-4BF0-9D7B-E9FFFC04B2A0}"/>
              </a:ext>
            </a:extLst>
          </p:cNvPr>
          <p:cNvSpPr/>
          <p:nvPr/>
        </p:nvSpPr>
        <p:spPr>
          <a:xfrm>
            <a:off x="1880843" y="481584"/>
            <a:ext cx="10180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Final</a:t>
            </a:r>
          </a:p>
          <a:p>
            <a:pPr algn="ctr"/>
            <a:r>
              <a:rPr lang="en-US" sz="1200" b="1" dirty="0"/>
              <a:t>Executable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11EDF0-15FC-4E31-A276-A51A97F4D254}"/>
              </a:ext>
            </a:extLst>
          </p:cNvPr>
          <p:cNvCxnSpPr/>
          <p:nvPr/>
        </p:nvCxnSpPr>
        <p:spPr>
          <a:xfrm>
            <a:off x="902435" y="931093"/>
            <a:ext cx="0" cy="1402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DC9D2ED-B682-401B-81B1-8AF8F39342A4}"/>
              </a:ext>
            </a:extLst>
          </p:cNvPr>
          <p:cNvCxnSpPr>
            <a:cxnSpLocks/>
          </p:cNvCxnSpPr>
          <p:nvPr/>
        </p:nvCxnSpPr>
        <p:spPr>
          <a:xfrm flipV="1">
            <a:off x="902435" y="4072056"/>
            <a:ext cx="0" cy="2042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474B47F-69D9-4327-AA09-BE69AC87896D}"/>
              </a:ext>
            </a:extLst>
          </p:cNvPr>
          <p:cNvCxnSpPr>
            <a:cxnSpLocks/>
          </p:cNvCxnSpPr>
          <p:nvPr/>
        </p:nvCxnSpPr>
        <p:spPr>
          <a:xfrm flipV="1">
            <a:off x="902435" y="3483792"/>
            <a:ext cx="0" cy="1432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Brace 56">
            <a:extLst>
              <a:ext uri="{FF2B5EF4-FFF2-40B4-BE49-F238E27FC236}">
                <a16:creationId xmlns:a16="http://schemas.microsoft.com/office/drawing/2014/main" id="{2D9DB96C-AF84-47F5-AAB1-DF3CD053D64A}"/>
              </a:ext>
            </a:extLst>
          </p:cNvPr>
          <p:cNvSpPr/>
          <p:nvPr/>
        </p:nvSpPr>
        <p:spPr>
          <a:xfrm>
            <a:off x="1775458" y="3818554"/>
            <a:ext cx="187453" cy="653832"/>
          </a:xfrm>
          <a:prstGeom prst="rightBrace">
            <a:avLst>
              <a:gd name="adj1" fmla="val 138413"/>
              <a:gd name="adj2" fmla="val 5174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36FA0F-FD86-4467-8AFD-1932658519E2}"/>
              </a:ext>
            </a:extLst>
          </p:cNvPr>
          <p:cNvSpPr txBox="1"/>
          <p:nvPr/>
        </p:nvSpPr>
        <p:spPr>
          <a:xfrm>
            <a:off x="2089449" y="3920246"/>
            <a:ext cx="776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 priori</a:t>
            </a:r>
          </a:p>
          <a:p>
            <a:r>
              <a:rPr lang="en-US" sz="1400" b="1" dirty="0"/>
              <a:t>compile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3CB0A6-C155-4A91-B0A5-B7A4BBBA8D10}"/>
              </a:ext>
            </a:extLst>
          </p:cNvPr>
          <p:cNvSpPr txBox="1"/>
          <p:nvPr/>
        </p:nvSpPr>
        <p:spPr>
          <a:xfrm>
            <a:off x="517823" y="83750"/>
            <a:ext cx="822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web app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398091D-E7AE-4190-90AF-5872A3F423DD}"/>
              </a:ext>
            </a:extLst>
          </p:cNvPr>
          <p:cNvSpPr/>
          <p:nvPr/>
        </p:nvSpPr>
        <p:spPr>
          <a:xfrm>
            <a:off x="241019" y="1895784"/>
            <a:ext cx="1322832" cy="4450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User</a:t>
            </a:r>
          </a:p>
          <a:p>
            <a:pPr algn="ctr"/>
            <a:r>
              <a:rPr lang="en-US" sz="1400" b="1" dirty="0"/>
              <a:t>Program text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76E753A-7416-4E05-AB12-419E2A169F35}"/>
              </a:ext>
            </a:extLst>
          </p:cNvPr>
          <p:cNvSpPr/>
          <p:nvPr/>
        </p:nvSpPr>
        <p:spPr>
          <a:xfrm>
            <a:off x="241019" y="2474904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User</a:t>
            </a:r>
          </a:p>
          <a:p>
            <a:pPr algn="ctr"/>
            <a:r>
              <a:rPr lang="en-US" sz="1400" b="1" dirty="0"/>
              <a:t>Machine Code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F04508C-D89C-4155-B397-FD8D03D5AEB4}"/>
              </a:ext>
            </a:extLst>
          </p:cNvPr>
          <p:cNvCxnSpPr>
            <a:cxnSpLocks/>
          </p:cNvCxnSpPr>
          <p:nvPr/>
        </p:nvCxnSpPr>
        <p:spPr>
          <a:xfrm>
            <a:off x="902435" y="2340792"/>
            <a:ext cx="0" cy="134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70756B6-B073-4190-B78A-142844D70B51}"/>
              </a:ext>
            </a:extLst>
          </p:cNvPr>
          <p:cNvCxnSpPr>
            <a:cxnSpLocks/>
          </p:cNvCxnSpPr>
          <p:nvPr/>
        </p:nvCxnSpPr>
        <p:spPr>
          <a:xfrm>
            <a:off x="902435" y="2919912"/>
            <a:ext cx="0" cy="1432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9F97C6B-CBA2-4224-8088-3D075FB0E41E}"/>
              </a:ext>
            </a:extLst>
          </p:cNvPr>
          <p:cNvCxnSpPr>
            <a:cxnSpLocks/>
          </p:cNvCxnSpPr>
          <p:nvPr/>
        </p:nvCxnSpPr>
        <p:spPr>
          <a:xfrm>
            <a:off x="902435" y="1516309"/>
            <a:ext cx="0" cy="379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97F7215-F162-43BA-B9C3-14BAC2C273D2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>
          <a:xfrm flipV="1">
            <a:off x="1472411" y="926592"/>
            <a:ext cx="917448" cy="234688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5181691-25A5-4B96-A016-9AC1D9681F14}"/>
              </a:ext>
            </a:extLst>
          </p:cNvPr>
          <p:cNvSpPr txBox="1"/>
          <p:nvPr/>
        </p:nvSpPr>
        <p:spPr>
          <a:xfrm>
            <a:off x="1640118" y="1651306"/>
            <a:ext cx="776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compile</a:t>
            </a:r>
          </a:p>
          <a:p>
            <a:r>
              <a:rPr lang="en-US" sz="1400" b="1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0852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B07D86-B251-4787-847C-5444365C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92" y="219220"/>
            <a:ext cx="11130477" cy="61737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818033-7E28-4C93-83D0-34CD3BA3B069}"/>
              </a:ext>
            </a:extLst>
          </p:cNvPr>
          <p:cNvSpPr/>
          <p:nvPr/>
        </p:nvSpPr>
        <p:spPr>
          <a:xfrm>
            <a:off x="264024" y="119103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A5A82-9369-402D-8C82-0B7572EA60E9}"/>
              </a:ext>
            </a:extLst>
          </p:cNvPr>
          <p:cNvSpPr/>
          <p:nvPr/>
        </p:nvSpPr>
        <p:spPr>
          <a:xfrm>
            <a:off x="260817" y="1766671"/>
            <a:ext cx="61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B3C37A-307D-46EF-91ED-61F0D816C0CF}"/>
              </a:ext>
            </a:extLst>
          </p:cNvPr>
          <p:cNvSpPr/>
          <p:nvPr/>
        </p:nvSpPr>
        <p:spPr>
          <a:xfrm>
            <a:off x="5687768" y="2048816"/>
            <a:ext cx="5613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73F498-39AA-4E24-9D30-D7F9E4F3F034}"/>
              </a:ext>
            </a:extLst>
          </p:cNvPr>
          <p:cNvSpPr/>
          <p:nvPr/>
        </p:nvSpPr>
        <p:spPr>
          <a:xfrm>
            <a:off x="10131970" y="1904654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844223-0252-4DDE-BF20-A656547442FA}"/>
              </a:ext>
            </a:extLst>
          </p:cNvPr>
          <p:cNvSpPr/>
          <p:nvPr/>
        </p:nvSpPr>
        <p:spPr>
          <a:xfrm>
            <a:off x="373500" y="5469618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356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7A9C-9917-4310-94D1-3BB3E75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Rocket Car</a:t>
            </a:r>
          </a:p>
        </p:txBody>
      </p:sp>
      <p:pic>
        <p:nvPicPr>
          <p:cNvPr id="1028" name="Picture 4" descr="timinggateswithcars">
            <a:extLst>
              <a:ext uri="{FF2B5EF4-FFF2-40B4-BE49-F238E27FC236}">
                <a16:creationId xmlns:a16="http://schemas.microsoft.com/office/drawing/2014/main" id="{DEEB27D7-AF85-465C-B0F2-D6907B866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791" y="141340"/>
            <a:ext cx="76104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dendrite.me/media/view/mediaid/5b32550d07d734b0b58b4578/image/jpg/cropped_20160705_microsoft_bloodhound_0618.jpg">
            <a:extLst>
              <a:ext uri="{FF2B5EF4-FFF2-40B4-BE49-F238E27FC236}">
                <a16:creationId xmlns:a16="http://schemas.microsoft.com/office/drawing/2014/main" id="{731F08B0-4C17-4CF1-92D3-F22F8D67A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10" y="3934865"/>
            <a:ext cx="2817073" cy="281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dendrite.me/media/view/mediaid/5b3254eb07d734ccac8b4587/image/jpg/cropped_20160705_microsoft_bloodhound_0809.jpg">
            <a:extLst>
              <a:ext uri="{FF2B5EF4-FFF2-40B4-BE49-F238E27FC236}">
                <a16:creationId xmlns:a16="http://schemas.microsoft.com/office/drawing/2014/main" id="{5810B91B-F6BC-4D84-A7F0-EB904FD02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391" y="3683579"/>
            <a:ext cx="3068359" cy="30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49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C2BC9-35EB-42E7-9755-87845C508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8" t="31244" r="55315" b="43848"/>
          <a:stretch/>
        </p:blipFill>
        <p:spPr>
          <a:xfrm flipH="1">
            <a:off x="4773299" y="2836488"/>
            <a:ext cx="7107285" cy="3603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DC0C8-F0EA-4011-AC1F-173D5FAE02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77" t="20381" r="46546" b="48286"/>
          <a:stretch/>
        </p:blipFill>
        <p:spPr>
          <a:xfrm>
            <a:off x="235183" y="212271"/>
            <a:ext cx="4369525" cy="2148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F0ECCF-0F58-40C4-99D0-5650627B3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84" t="24183" r="49574" b="48057"/>
          <a:stretch/>
        </p:blipFill>
        <p:spPr>
          <a:xfrm>
            <a:off x="235182" y="2453545"/>
            <a:ext cx="4369525" cy="226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az742082.vo.msecnd.net/pub/lbaewjso">
            <a:extLst>
              <a:ext uri="{FF2B5EF4-FFF2-40B4-BE49-F238E27FC236}">
                <a16:creationId xmlns:a16="http://schemas.microsoft.com/office/drawing/2014/main" id="{D4AD19CE-580E-4363-8600-F0A35B1D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3" y="1860974"/>
            <a:ext cx="58102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104B30-911D-4DA6-8D8E-24AAC362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85" y="-179327"/>
            <a:ext cx="10515600" cy="1325563"/>
          </a:xfrm>
        </p:spPr>
        <p:txBody>
          <a:bodyPr/>
          <a:lstStyle/>
          <a:p>
            <a:r>
              <a:rPr lang="en-US" dirty="0"/>
              <a:t>Wearables: Dance/Music/Fitness</a:t>
            </a:r>
          </a:p>
        </p:txBody>
      </p:sp>
      <p:pic>
        <p:nvPicPr>
          <p:cNvPr id="2050" name="Picture 2" descr="Wrist bands ready to rock">
            <a:extLst>
              <a:ext uri="{FF2B5EF4-FFF2-40B4-BE49-F238E27FC236}">
                <a16:creationId xmlns:a16="http://schemas.microsoft.com/office/drawing/2014/main" id="{B4D3C82A-E943-4E46-A2B8-030FA87E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529" y="1514110"/>
            <a:ext cx="5099583" cy="50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z742082.vo.msecnd.net/pub/dmukjkcq">
            <a:extLst>
              <a:ext uri="{FF2B5EF4-FFF2-40B4-BE49-F238E27FC236}">
                <a16:creationId xmlns:a16="http://schemas.microsoft.com/office/drawing/2014/main" id="{A987151B-E517-42AE-948E-5434413E5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44" y="977053"/>
            <a:ext cx="3383404" cy="278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02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9006-A533-45BE-B367-4C902B335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MicroPets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35291F-959B-4754-8DC4-703B42D88841}"/>
              </a:ext>
            </a:extLst>
          </p:cNvPr>
          <p:cNvSpPr/>
          <p:nvPr/>
        </p:nvSpPr>
        <p:spPr>
          <a:xfrm>
            <a:off x="838200" y="15983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https://www.skillsdojo.nl/wp-content/uploads/2017/02/MicroPets-SkillsDojo-MicroBit.pdf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9A527-AF5C-4979-B86F-0DC0290D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51" y="2637516"/>
            <a:ext cx="47529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9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157</Words>
  <Application>Microsoft Office PowerPoint</Application>
  <PresentationFormat>Widescreen</PresentationFormat>
  <Paragraphs>49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Rocket Car</vt:lpstr>
      <vt:lpstr>PowerPoint Presentation</vt:lpstr>
      <vt:lpstr>Wearables: Dance/Music/Fitness</vt:lpstr>
      <vt:lpstr>MicroPets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Ball (MSR)</dc:creator>
  <cp:lastModifiedBy>Tom Ball (MSR)</cp:lastModifiedBy>
  <cp:revision>19</cp:revision>
  <dcterms:created xsi:type="dcterms:W3CDTF">2018-07-16T20:28:47Z</dcterms:created>
  <dcterms:modified xsi:type="dcterms:W3CDTF">2018-07-18T22:12:56Z</dcterms:modified>
</cp:coreProperties>
</file>